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229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048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433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433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843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048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229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433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843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1" descr="截屏2021-03-08 上午12.19.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605" y="354965"/>
            <a:ext cx="9411970" cy="6012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07340" y="426085"/>
            <a:ext cx="97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Hiragino Sans GB W6" panose="020B0300000000000000" charset="-122"/>
                <a:ea typeface="Hiragino Sans GB W6" panose="020B0300000000000000" charset="-122"/>
              </a:rPr>
              <a:t>1</a:t>
            </a:r>
            <a:endParaRPr lang="en-US" altLang="zh-CN" sz="6000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图片 1" descr="截屏2021-03-22 下午11.27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7370" y="142875"/>
            <a:ext cx="8620760" cy="64985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6090" y="426085"/>
            <a:ext cx="1350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Hiragino Sans GB W6" panose="020B0300000000000000" charset="-122"/>
                <a:ea typeface="Hiragino Sans GB W6" panose="020B0300000000000000" charset="-122"/>
              </a:rPr>
              <a:t>10</a:t>
            </a:r>
            <a:endParaRPr lang="en-US" altLang="zh-CN" sz="6000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截屏2021-03-17 下午10.17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0105" y="118745"/>
            <a:ext cx="7971155" cy="6554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8800" y="360045"/>
            <a:ext cx="16979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latin typeface="Hiragino Sans GB W3" panose="020B0300000000000000" charset="-122"/>
                <a:ea typeface="Hiragino Sans GB W3" panose="020B0300000000000000" charset="-122"/>
              </a:rPr>
              <a:t>11</a:t>
            </a:r>
            <a:endParaRPr lang="en-US" altLang="zh-CN" sz="60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1-03-17 下午10.21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0035" y="173355"/>
            <a:ext cx="9676130" cy="6511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4780" y="291465"/>
            <a:ext cx="14052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latin typeface="Hiragino Sans GB W3" panose="020B0300000000000000" charset="-122"/>
                <a:ea typeface="Hiragino Sans GB W3" panose="020B0300000000000000" charset="-122"/>
              </a:rPr>
              <a:t>12</a:t>
            </a:r>
            <a:endParaRPr lang="en-US" altLang="zh-CN" sz="60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1-03-17 下午10.23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9905" y="182245"/>
            <a:ext cx="8248015" cy="64935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8800" y="360045"/>
            <a:ext cx="15773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latin typeface="Hiragino Sans GB W3" panose="020B0300000000000000" charset="-122"/>
                <a:ea typeface="Hiragino Sans GB W3" panose="020B0300000000000000" charset="-122"/>
              </a:rPr>
              <a:t>13</a:t>
            </a:r>
            <a:endParaRPr lang="en-US" altLang="zh-CN" sz="60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1" descr="截屏2021-03-07 下午11.35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525" y="128905"/>
            <a:ext cx="7483475" cy="6729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58800" y="360045"/>
            <a:ext cx="14566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latin typeface="Hiragino Sans GB W3" panose="020B0300000000000000" charset="-122"/>
                <a:ea typeface="Hiragino Sans GB W3" panose="020B0300000000000000" charset="-122"/>
              </a:rPr>
              <a:t>14</a:t>
            </a:r>
            <a:endParaRPr lang="en-US" altLang="zh-CN" sz="60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1-03-17 下午10.29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8405" y="177165"/>
            <a:ext cx="9775190" cy="65030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343535"/>
            <a:ext cx="14471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latin typeface="Hiragino Sans GB W3" panose="020B0300000000000000" charset="-122"/>
                <a:ea typeface="Hiragino Sans GB W3" panose="020B0300000000000000" charset="-122"/>
              </a:rPr>
              <a:t>15</a:t>
            </a:r>
            <a:endParaRPr lang="en-US" altLang="zh-CN" sz="60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1" descr="截屏2021-03-08 上午12.20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1510" y="447040"/>
            <a:ext cx="8716645" cy="62268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6090" y="426085"/>
            <a:ext cx="97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Hiragino Sans GB W6" panose="020B0300000000000000" charset="-122"/>
                <a:ea typeface="Hiragino Sans GB W6" panose="020B0300000000000000" charset="-122"/>
              </a:rPr>
              <a:t>2</a:t>
            </a:r>
            <a:endParaRPr lang="en-US" altLang="zh-CN" sz="6000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1" descr="截屏2021-03-08 上午12.21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490" y="363855"/>
            <a:ext cx="8872220" cy="6163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6090" y="426085"/>
            <a:ext cx="97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Hiragino Sans GB W6" panose="020B0300000000000000" charset="-122"/>
                <a:ea typeface="Hiragino Sans GB W6" panose="020B0300000000000000" charset="-122"/>
              </a:rPr>
              <a:t>3</a:t>
            </a:r>
            <a:endParaRPr lang="en-US" altLang="zh-CN" sz="6000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1" descr="截屏2021-03-08 上午12.22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020" y="109220"/>
            <a:ext cx="9987280" cy="6457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34645" y="343535"/>
            <a:ext cx="97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Hiragino Sans GB W6" panose="020B0300000000000000" charset="-122"/>
                <a:ea typeface="Hiragino Sans GB W6" panose="020B0300000000000000" charset="-122"/>
              </a:rPr>
              <a:t>4</a:t>
            </a:r>
            <a:endParaRPr lang="en-US" altLang="zh-CN" sz="6000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图片 1" descr="截屏2021-03-08 上午12.22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227965"/>
            <a:ext cx="9459595" cy="6274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6090" y="426085"/>
            <a:ext cx="97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Hiragino Sans GB W6" panose="020B0300000000000000" charset="-122"/>
                <a:ea typeface="Hiragino Sans GB W6" panose="020B0300000000000000" charset="-122"/>
              </a:rPr>
              <a:t>5</a:t>
            </a:r>
            <a:endParaRPr lang="en-US" altLang="zh-CN" sz="6000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1" descr="截屏2021-03-22 下午11.25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860" y="213995"/>
            <a:ext cx="9994900" cy="6330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6090" y="426085"/>
            <a:ext cx="97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Hiragino Sans GB W6" panose="020B0300000000000000" charset="-122"/>
                <a:ea typeface="Hiragino Sans GB W6" panose="020B0300000000000000" charset="-122"/>
              </a:rPr>
              <a:t>6</a:t>
            </a:r>
            <a:endParaRPr lang="en-US" altLang="zh-CN" sz="6000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1" descr="截屏2021-03-22 下午11.28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755" y="141605"/>
            <a:ext cx="9763125" cy="6296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6090" y="426085"/>
            <a:ext cx="97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Hiragino Sans GB W6" panose="020B0300000000000000" charset="-122"/>
                <a:ea typeface="Hiragino Sans GB W6" panose="020B0300000000000000" charset="-122"/>
              </a:rPr>
              <a:t>7</a:t>
            </a:r>
            <a:endParaRPr lang="en-US" altLang="zh-CN" sz="6000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1" descr="截屏2021-03-22 下午11.27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680" y="158115"/>
            <a:ext cx="8524240" cy="6520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6090" y="426085"/>
            <a:ext cx="97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Hiragino Sans GB W6" panose="020B0300000000000000" charset="-122"/>
                <a:ea typeface="Hiragino Sans GB W6" panose="020B0300000000000000" charset="-122"/>
              </a:rPr>
              <a:t>8</a:t>
            </a:r>
            <a:endParaRPr lang="en-US" altLang="zh-CN" sz="6000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1" descr="截屏2021-03-22 下午11.26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5690" y="155575"/>
            <a:ext cx="6775450" cy="654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6090" y="426085"/>
            <a:ext cx="97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Hiragino Sans GB W6" panose="020B0300000000000000" charset="-122"/>
                <a:ea typeface="Hiragino Sans GB W6" panose="020B0300000000000000" charset="-122"/>
              </a:rPr>
              <a:t>9</a:t>
            </a:r>
            <a:endParaRPr lang="en-US" altLang="zh-CN" sz="6000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WPS 演示</Application>
  <PresentationFormat>宽屏</PresentationFormat>
  <Paragraphs>30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方正书宋_GBK</vt:lpstr>
      <vt:lpstr>Wingdings</vt:lpstr>
      <vt:lpstr>Hiragino Sans GB W6</vt:lpstr>
      <vt:lpstr>Hiragino Sans GB W3</vt:lpstr>
      <vt:lpstr>微软雅黑</vt:lpstr>
      <vt:lpstr>汉仪旗黑</vt:lpstr>
      <vt:lpstr>宋体</vt:lpstr>
      <vt:lpstr>Arial Unicode MS</vt:lpstr>
      <vt:lpstr>汉仪书宋二KW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jin-ibing</dc:creator>
  <cp:lastModifiedBy>jin-ibing</cp:lastModifiedBy>
  <cp:revision>4</cp:revision>
  <dcterms:created xsi:type="dcterms:W3CDTF">2022-07-30T17:42:08Z</dcterms:created>
  <dcterms:modified xsi:type="dcterms:W3CDTF">2022-07-30T17:42:08Z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